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960017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326">
          <p15:clr>
            <a:srgbClr val="A4A3A4"/>
          </p15:clr>
        </p15:guide>
        <p15:guide id="2" pos="10635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/l/MFTaLZFIkd2Gwn4lUuQTpN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326" orient="horz"/>
        <p:guide pos="106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2025650" y="685800"/>
            <a:ext cx="2806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b="1" sz="8504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b="1" sz="7086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b="1" sz="6378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b="1" sz="566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48563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indent="-858583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indent="-768604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indent="-678561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indent="-678561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indent="-67856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indent="-67856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indent="-67856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indent="-67856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indent="-228600" lvl="1" marL="914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indent="-228600" lvl="2" marL="1371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indent="-228600" lvl="3" marL="1828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indent="-228600" lvl="4" marL="22860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indent="-228600" lvl="5" marL="27432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indent="-228600" lvl="6" marL="32004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indent="-228600" lvl="7" marL="3657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indent="-228600" lvl="8" marL="41148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b="0" i="0" sz="155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58583" lvl="0" marL="45720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b="0" i="0" sz="992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8604" lvl="1" marL="914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b="0" i="0" sz="85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78561" lvl="2" marL="1371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b="0" i="0" sz="7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33603" lvl="3" marL="1828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33603" lvl="4" marL="22860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33603" lvl="5" marL="27432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33603" lvl="6" marL="32004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33603" lvl="7" marL="36576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33603" lvl="8" marL="4114800" marR="0" rtl="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b="0" i="0" sz="637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680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52"/>
              <a:buFont typeface="Arial"/>
              <a:buNone/>
              <a:defRPr b="0" i="0" sz="425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" type="subTitle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es-MX" sz="4800"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16881815" y="28137769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s-MX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718939" y="861292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s-MX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70158" y="10053457"/>
            <a:ext cx="14187900" cy="17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s-MX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70094" y="18714194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s-MX" sz="4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DESCRIPCIÓN GENERAL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770158" y="24575162"/>
            <a:ext cx="1418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s-MX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6883063" y="10025396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s-MX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6957144" y="29405687"/>
            <a:ext cx="14187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s-MX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-112" y="5901144"/>
            <a:ext cx="32399400" cy="7065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r>
              <a:t/>
            </a:r>
            <a:endParaRPr b="0" i="0" sz="680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0" y="0"/>
            <a:ext cx="32399400" cy="60954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s-MX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s-MX" sz="4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</a:t>
            </a:r>
            <a:r>
              <a:rPr lang="es-MX" sz="4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es-MX" sz="48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 Metodologías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4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 Foro de Investigación “De la observación al método”</a:t>
            </a:r>
            <a:endParaRPr b="1" i="0" sz="4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s-MX" sz="7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baseline="30000" i="0" sz="3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b="0" baseline="3000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b="0" i="0" lang="es-MX" sz="3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b="0" i="0" sz="36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-112" y="6053544"/>
            <a:ext cx="32399400" cy="7065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3"/>
              <a:buFont typeface="Arial"/>
              <a:buNone/>
            </a:pPr>
            <a:r>
              <a:t/>
            </a:r>
            <a:endParaRPr b="0" i="0" sz="6803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www.cusur.udg.mx/es/sites/default/files/adjuntos/logo_udeg_color.png" id="95" name="Google Shape;9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563" y="215900"/>
            <a:ext cx="3309937" cy="468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</dc:creator>
</cp:coreProperties>
</file>