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472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8C0IfwDoOAxItHfHddAmD+FvZ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0" d="100"/>
          <a:sy n="20" d="100"/>
        </p:scale>
        <p:origin x="3304" y="264"/>
      </p:cViewPr>
      <p:guideLst>
        <p:guide orient="horz" pos="12472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259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263" y="2108200"/>
            <a:ext cx="27944762" cy="765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636169" y="9132094"/>
            <a:ext cx="25126950" cy="2794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9899126" y="15394959"/>
            <a:ext cx="33559329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275562" y="8611358"/>
            <a:ext cx="33559329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263" y="2108200"/>
            <a:ext cx="27944762" cy="765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263" y="10541000"/>
            <a:ext cx="27944762" cy="2512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259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263" y="2108200"/>
            <a:ext cx="27944762" cy="765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263" y="2108200"/>
            <a:ext cx="27944762" cy="765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3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3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263" y="2108200"/>
            <a:ext cx="27944762" cy="765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263" y="10541000"/>
            <a:ext cx="27944762" cy="2512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7250" algn="l" rtl="0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35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310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rial"/>
              <a:buChar char="•"/>
              <a:defRPr sz="7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2865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2865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17563" y="8640763"/>
            <a:ext cx="14189075" cy="790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s-MX" sz="4800" b="1">
                <a:latin typeface="Times New Roman"/>
                <a:ea typeface="Times New Roman"/>
                <a:cs typeface="Times New Roman"/>
                <a:sym typeface="Times New Roman"/>
              </a:rPr>
              <a:t>INTRODUCCIÓN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0" y="0"/>
            <a:ext cx="32399400" cy="6389400"/>
          </a:xfrm>
          <a:prstGeom prst="rect">
            <a:avLst/>
          </a:prstGeom>
          <a:gradFill>
            <a:gsLst>
              <a:gs pos="0">
                <a:srgbClr val="3F6824"/>
              </a:gs>
              <a:gs pos="50000">
                <a:srgbClr val="5B9634"/>
              </a:gs>
              <a:gs pos="100000">
                <a:srgbClr val="6EB43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s-MX" sz="6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 de Guadalajara, Centro Universitario del Sur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Departamento de Ciencias Exactas</a:t>
            </a:r>
            <a:r>
              <a:rPr lang="es-MX" sz="48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s-MX" sz="4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Metodologías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4800" b="1" dirty="0">
                <a:solidFill>
                  <a:srgbClr val="FFFFFF"/>
                </a:solidFill>
              </a:rPr>
              <a:t>X Foro de Investigación “De la observación al método”</a:t>
            </a:r>
            <a:endParaRPr sz="4800" b="1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600" b="1" dirty="0">
                <a:solidFill>
                  <a:srgbClr val="FFFFFF"/>
                </a:solidFill>
              </a:rPr>
              <a:t> </a:t>
            </a:r>
            <a:endParaRPr sz="2600" b="1" dirty="0">
              <a:solidFill>
                <a:srgbClr val="FFFFFF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MX" sz="7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baseline="30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Educativo,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</a:t>
            </a:r>
            <a:endParaRPr sz="36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-74" y="6399832"/>
            <a:ext cx="32399400" cy="70650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3"/>
              <a:buFont typeface="Arial"/>
              <a:buNone/>
            </a:pPr>
            <a:endParaRPr sz="680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6233775" y="8682038"/>
            <a:ext cx="843493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DESCRIPCIÓN DE AVANCES</a:t>
            </a: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817563" y="28492450"/>
            <a:ext cx="11069637" cy="719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METODOLOGÍA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9" name="Google Shape;89;p1" descr="http://www.cusur.udg.mx/es/sites/default/files/adjuntos/logo_udeg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563" y="215900"/>
            <a:ext cx="3309937" cy="46894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817563" y="9855200"/>
            <a:ext cx="1418907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MX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17563" y="23963313"/>
            <a:ext cx="11069637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817563" y="24831675"/>
            <a:ext cx="14189075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MX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817563" y="29581475"/>
            <a:ext cx="1418907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MX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6233775" y="9826625"/>
            <a:ext cx="14187488" cy="95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MX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6268700" y="30918150"/>
            <a:ext cx="11068050" cy="719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LITERATURA CITADA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6233775" y="31697613"/>
            <a:ext cx="14187488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Macintosh PowerPoint</Application>
  <PresentationFormat>Personalizado</PresentationFormat>
  <Paragraphs>18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</dc:creator>
  <cp:lastModifiedBy>Katiuzka Flores</cp:lastModifiedBy>
  <cp:revision>1</cp:revision>
  <dcterms:modified xsi:type="dcterms:W3CDTF">2024-05-06T20:33:01Z</dcterms:modified>
</cp:coreProperties>
</file>