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26">
          <p15:clr>
            <a:srgbClr val="A4A3A4"/>
          </p15:clr>
        </p15:guide>
        <p15:guide id="2" pos="1063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1alsxi6YmczerHIPDt0XGPk8k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3120" y="312"/>
      </p:cViewPr>
      <p:guideLst>
        <p:guide orient="horz" pos="6326"/>
        <p:guide pos="10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OBJETO DE ESTUDIO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0" y="0"/>
            <a:ext cx="32399400" cy="63894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 y Metodologías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8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s-MX" sz="4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es-MX" sz="48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Foro de Investigación “De la observación al método”</a:t>
            </a:r>
            <a:endParaRPr sz="4800" b="1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7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s-MX" sz="7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7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20691" y="28132793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718939" y="861292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JUSTIFICACIÓN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9764" y="6380427"/>
            <a:ext cx="32399400" cy="7071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820691" y="18714194"/>
            <a:ext cx="1362597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PREGUNTA ESPECÍFICA DE INVESTIGACIÓN</a:t>
            </a: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284" y="215180"/>
            <a:ext cx="3309520" cy="468944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770158" y="10053457"/>
            <a:ext cx="141879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70158" y="23184774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PLANTEAMIENTO DEL PROBLEMA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0158" y="24575162"/>
            <a:ext cx="14187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883063" y="10025396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6957144" y="20105277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57144" y="29405687"/>
            <a:ext cx="14187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Personalizado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</cp:revision>
  <dcterms:modified xsi:type="dcterms:W3CDTF">2025-04-02T19:09:36Z</dcterms:modified>
</cp:coreProperties>
</file>